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1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B0C29-A392-4781-A8D9-DA78FA5AAD17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5E92-0457-429F-A852-26B89EFEA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Parsing and Code Generation:</a:t>
            </a:r>
            <a:br>
              <a:rPr lang="en-US" dirty="0" smtClean="0"/>
            </a:br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System Software Fall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procedures allows for new levels of complexity that must now be accounted for.</a:t>
            </a:r>
          </a:p>
          <a:p>
            <a:r>
              <a:rPr lang="en-US" dirty="0" smtClean="0"/>
              <a:t>The lexical level must be maintained to correctly identify the scope of identifiers and make the correct calls from the symbol table.</a:t>
            </a:r>
          </a:p>
          <a:p>
            <a:r>
              <a:rPr lang="en-US" dirty="0" smtClean="0"/>
              <a:t>The code will now call BLOCK at multiple lexical levels.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Procedures are declared inside BLOCK</a:t>
            </a:r>
          </a:p>
          <a:p>
            <a:pPr lvl="1"/>
            <a:r>
              <a:rPr lang="en-US" dirty="0" smtClean="0"/>
              <a:t>Must be accounted for in the symbol table</a:t>
            </a:r>
          </a:p>
          <a:p>
            <a:r>
              <a:rPr lang="en-US" dirty="0" smtClean="0"/>
              <a:t>Procedure calls create new calls to BLOCK </a:t>
            </a:r>
          </a:p>
          <a:p>
            <a:r>
              <a:rPr lang="en-US" dirty="0" smtClean="0"/>
              <a:t>Variables calls should be checked from the current lexical level first, down to the older level of the stack.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 Procedure </a:t>
            </a:r>
            <a:r>
              <a:rPr lang="en-US" dirty="0" err="1" smtClean="0"/>
              <a:t>Decleration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smtClean="0"/>
              <a:t>while (token-&gt;</a:t>
            </a:r>
            <a:r>
              <a:rPr lang="en-US" sz="1800" dirty="0" err="1" smtClean="0"/>
              <a:t>tokenType</a:t>
            </a:r>
            <a:r>
              <a:rPr lang="en-US" sz="1800" dirty="0" smtClean="0"/>
              <a:t> == </a:t>
            </a:r>
            <a:r>
              <a:rPr lang="en-US" sz="1800" dirty="0" err="1" smtClean="0"/>
              <a:t>procsym</a:t>
            </a:r>
            <a:r>
              <a:rPr lang="en-US" sz="1800" dirty="0" smtClean="0"/>
              <a:t>){</a:t>
            </a:r>
          </a:p>
          <a:p>
            <a:pPr>
              <a:buNone/>
            </a:pPr>
            <a:r>
              <a:rPr lang="en-US" sz="1800" dirty="0" smtClean="0"/>
              <a:t>        token = </a:t>
            </a:r>
            <a:r>
              <a:rPr lang="en-US" sz="1800" dirty="0" err="1" smtClean="0"/>
              <a:t>getNextToken</a:t>
            </a:r>
            <a:r>
              <a:rPr lang="en-US" sz="1800" dirty="0" smtClean="0"/>
              <a:t> (token);</a:t>
            </a:r>
          </a:p>
          <a:p>
            <a:pPr>
              <a:buNone/>
            </a:pPr>
            <a:r>
              <a:rPr lang="en-US" sz="1800" dirty="0" smtClean="0"/>
              <a:t>        if (token-&gt;</a:t>
            </a:r>
            <a:r>
              <a:rPr lang="en-US" sz="1800" dirty="0" err="1" smtClean="0"/>
              <a:t>tokenType</a:t>
            </a:r>
            <a:r>
              <a:rPr lang="en-US" sz="1800" dirty="0" smtClean="0"/>
              <a:t> != </a:t>
            </a:r>
            <a:r>
              <a:rPr lang="en-US" sz="1800" dirty="0" err="1" smtClean="0"/>
              <a:t>identsym</a:t>
            </a:r>
            <a:r>
              <a:rPr lang="en-US" sz="1800" dirty="0" smtClean="0"/>
              <a:t>){</a:t>
            </a:r>
          </a:p>
          <a:p>
            <a:pPr>
              <a:buNone/>
            </a:pPr>
            <a:r>
              <a:rPr lang="en-US" sz="1800" dirty="0" smtClean="0"/>
              <a:t>            error(4);</a:t>
            </a:r>
          </a:p>
          <a:p>
            <a:pPr>
              <a:buNone/>
            </a:pPr>
            <a:r>
              <a:rPr lang="en-US" sz="1800" dirty="0" smtClean="0"/>
              <a:t>            </a:t>
            </a:r>
            <a:r>
              <a:rPr lang="en-US" sz="1800" dirty="0" err="1" smtClean="0"/>
              <a:t>printf</a:t>
            </a:r>
            <a:r>
              <a:rPr lang="en-US" sz="1800" dirty="0" smtClean="0"/>
              <a:t>("ERROR identifier should follow procedure");</a:t>
            </a:r>
          </a:p>
          <a:p>
            <a:pPr>
              <a:buNone/>
            </a:pPr>
            <a:r>
              <a:rPr lang="en-US" sz="1800" dirty="0" smtClean="0"/>
              <a:t>        }</a:t>
            </a:r>
          </a:p>
          <a:p>
            <a:pPr>
              <a:buNone/>
            </a:pPr>
            <a:r>
              <a:rPr lang="en-US" sz="1800" dirty="0" smtClean="0"/>
              <a:t>        else{</a:t>
            </a:r>
          </a:p>
          <a:p>
            <a:pPr>
              <a:buNone/>
            </a:pPr>
            <a:r>
              <a:rPr lang="en-US" sz="1800" dirty="0" smtClean="0"/>
              <a:t>            </a:t>
            </a:r>
            <a:r>
              <a:rPr lang="en-US" sz="1800" dirty="0" err="1" smtClean="0"/>
              <a:t>makeSymbol</a:t>
            </a:r>
            <a:r>
              <a:rPr lang="en-US" sz="1800" dirty="0" smtClean="0"/>
              <a:t>(token, </a:t>
            </a:r>
            <a:r>
              <a:rPr lang="en-US" sz="1800" dirty="0" smtClean="0"/>
              <a:t>procsym,cx+1)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     </a:t>
            </a:r>
            <a:r>
              <a:rPr lang="en-US" sz="1800" dirty="0" err="1" smtClean="0"/>
              <a:t>lev</a:t>
            </a:r>
            <a:r>
              <a:rPr lang="en-US" sz="1800" dirty="0" smtClean="0"/>
              <a:t>++;                           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     token = </a:t>
            </a:r>
            <a:r>
              <a:rPr lang="en-US" sz="1800" dirty="0" err="1" smtClean="0"/>
              <a:t>getNextToken</a:t>
            </a:r>
            <a:r>
              <a:rPr lang="en-US" sz="1800" dirty="0" smtClean="0"/>
              <a:t>(token);</a:t>
            </a:r>
          </a:p>
          <a:p>
            <a:pPr>
              <a:buNone/>
            </a:pPr>
            <a:r>
              <a:rPr lang="en-US" sz="1800" dirty="0" smtClean="0"/>
              <a:t>            if ( token-&gt;</a:t>
            </a:r>
            <a:r>
              <a:rPr lang="en-US" sz="1800" dirty="0" err="1" smtClean="0"/>
              <a:t>tokenType</a:t>
            </a:r>
            <a:r>
              <a:rPr lang="en-US" sz="1800" dirty="0" smtClean="0"/>
              <a:t> != </a:t>
            </a:r>
            <a:r>
              <a:rPr lang="en-US" sz="1800" dirty="0" err="1" smtClean="0"/>
              <a:t>semicolonsym</a:t>
            </a:r>
            <a:r>
              <a:rPr lang="en-US" sz="1800" dirty="0" smtClean="0"/>
              <a:t>){</a:t>
            </a:r>
          </a:p>
          <a:p>
            <a:pPr>
              <a:buNone/>
            </a:pPr>
            <a:r>
              <a:rPr lang="en-US" sz="1800" dirty="0" smtClean="0"/>
              <a:t>                </a:t>
            </a:r>
            <a:r>
              <a:rPr lang="en-US" sz="1800" dirty="0" err="1" smtClean="0"/>
              <a:t>printf</a:t>
            </a:r>
            <a:r>
              <a:rPr lang="en-US" sz="1800" dirty="0" smtClean="0"/>
              <a:t>("ERROR ; or , missing");</a:t>
            </a:r>
          </a:p>
          <a:p>
            <a:pPr>
              <a:buNone/>
            </a:pPr>
            <a:r>
              <a:rPr lang="en-US" sz="1800" dirty="0" smtClean="0"/>
              <a:t>            }</a:t>
            </a:r>
          </a:p>
          <a:p>
            <a:pPr>
              <a:buNone/>
            </a:pPr>
            <a:r>
              <a:rPr lang="en-US" sz="1800" dirty="0" smtClean="0"/>
              <a:t>Continue on next slide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Parsing a Procedure </a:t>
            </a:r>
            <a:r>
              <a:rPr lang="en-US" dirty="0" err="1" smtClean="0"/>
              <a:t>Decleration</a:t>
            </a:r>
            <a:r>
              <a:rPr lang="en-US" dirty="0" smtClean="0"/>
              <a:t>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 else{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tempCX</a:t>
            </a:r>
            <a:r>
              <a:rPr lang="en-US" dirty="0" smtClean="0"/>
              <a:t> = </a:t>
            </a:r>
            <a:r>
              <a:rPr lang="en-US" dirty="0" err="1" smtClean="0"/>
              <a:t>cx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            emit(JMP,0,0</a:t>
            </a:r>
            <a:r>
              <a:rPr lang="en-US" dirty="0" smtClean="0"/>
              <a:t>); //Move past the procedure if you didn’t call it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token = </a:t>
            </a:r>
            <a:r>
              <a:rPr lang="en-US" dirty="0" err="1" smtClean="0"/>
              <a:t>getNextToken</a:t>
            </a:r>
            <a:r>
              <a:rPr lang="en-US" dirty="0" smtClean="0"/>
              <a:t>(token);</a:t>
            </a:r>
          </a:p>
          <a:p>
            <a:pPr>
              <a:buNone/>
            </a:pPr>
            <a:r>
              <a:rPr lang="en-US" dirty="0" smtClean="0"/>
              <a:t>                token = block (token</a:t>
            </a:r>
            <a:r>
              <a:rPr lang="en-US" dirty="0" smtClean="0"/>
              <a:t>); //Parse and generate code inside procedure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emit(OPR,0,0</a:t>
            </a:r>
            <a:r>
              <a:rPr lang="en-US" dirty="0" smtClean="0"/>
              <a:t>); //Emit return from procedure call     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codeStack</a:t>
            </a:r>
            <a:r>
              <a:rPr lang="en-US" dirty="0" smtClean="0"/>
              <a:t>[</a:t>
            </a:r>
            <a:r>
              <a:rPr lang="en-US" dirty="0" err="1" smtClean="0"/>
              <a:t>tempCX</a:t>
            </a:r>
            <a:r>
              <a:rPr lang="en-US" dirty="0" smtClean="0"/>
              <a:t>].m = </a:t>
            </a:r>
            <a:r>
              <a:rPr lang="en-US" dirty="0" err="1" smtClean="0"/>
              <a:t>cx</a:t>
            </a:r>
            <a:r>
              <a:rPr lang="en-US" dirty="0" smtClean="0"/>
              <a:t>;    </a:t>
            </a:r>
            <a:r>
              <a:rPr lang="en-US" dirty="0" smtClean="0"/>
              <a:t>   //Now that procedure is parsed save current stack value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lev</a:t>
            </a:r>
            <a:r>
              <a:rPr lang="en-US" dirty="0" smtClean="0"/>
              <a:t>--;                                                   to address of jump     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if (token-&gt;</a:t>
            </a:r>
            <a:r>
              <a:rPr lang="en-US" dirty="0" err="1" smtClean="0"/>
              <a:t>tokenType</a:t>
            </a:r>
            <a:r>
              <a:rPr lang="en-US" dirty="0" smtClean="0"/>
              <a:t> != </a:t>
            </a:r>
            <a:r>
              <a:rPr lang="en-US" dirty="0" err="1" smtClean="0"/>
              <a:t>semicolonsym</a:t>
            </a:r>
            <a:r>
              <a:rPr lang="en-US" dirty="0" smtClean="0"/>
              <a:t>){</a:t>
            </a:r>
          </a:p>
          <a:p>
            <a:pPr>
              <a:buNone/>
            </a:pPr>
            <a:r>
              <a:rPr lang="en-US" dirty="0" smtClean="0"/>
              <a:t>                    error(5);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printf</a:t>
            </a:r>
            <a:r>
              <a:rPr lang="en-US" dirty="0" smtClean="0"/>
              <a:t>("ERROR ; or , missing");</a:t>
            </a:r>
          </a:p>
          <a:p>
            <a:pPr>
              <a:buNone/>
            </a:pPr>
            <a:r>
              <a:rPr lang="en-US" dirty="0" smtClean="0"/>
              <a:t>                   </a:t>
            </a:r>
          </a:p>
          <a:p>
            <a:pPr>
              <a:buNone/>
            </a:pPr>
            <a:r>
              <a:rPr lang="en-US" dirty="0" smtClean="0"/>
              <a:t>                }</a:t>
            </a:r>
          </a:p>
          <a:p>
            <a:pPr>
              <a:buNone/>
            </a:pPr>
            <a:r>
              <a:rPr lang="en-US" dirty="0" smtClean="0"/>
              <a:t>                else</a:t>
            </a:r>
          </a:p>
          <a:p>
            <a:pPr>
              <a:buNone/>
            </a:pPr>
            <a:r>
              <a:rPr lang="en-US" dirty="0" smtClean="0"/>
              <a:t>                    token = </a:t>
            </a:r>
            <a:r>
              <a:rPr lang="en-US" dirty="0" err="1" smtClean="0"/>
              <a:t>getNextToken</a:t>
            </a:r>
            <a:r>
              <a:rPr lang="en-US" dirty="0" smtClean="0"/>
              <a:t>(token);</a:t>
            </a:r>
          </a:p>
          <a:p>
            <a:pPr>
              <a:buNone/>
            </a:pPr>
            <a:r>
              <a:rPr lang="en-US" dirty="0" smtClean="0"/>
              <a:t>            }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Encountering a Procedure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Statement{ …</a:t>
            </a:r>
          </a:p>
          <a:p>
            <a:pPr>
              <a:buNone/>
            </a:pPr>
            <a:r>
              <a:rPr lang="en-US" dirty="0" smtClean="0"/>
              <a:t>else </a:t>
            </a:r>
            <a:r>
              <a:rPr lang="en-US" dirty="0" smtClean="0"/>
              <a:t>if (token-&gt;</a:t>
            </a:r>
            <a:r>
              <a:rPr lang="en-US" dirty="0" err="1" smtClean="0"/>
              <a:t>tokenType</a:t>
            </a:r>
            <a:r>
              <a:rPr lang="en-US" dirty="0" smtClean="0"/>
              <a:t> == </a:t>
            </a:r>
            <a:r>
              <a:rPr lang="en-US" dirty="0" err="1" smtClean="0"/>
              <a:t>callsym</a:t>
            </a:r>
            <a:r>
              <a:rPr lang="en-US" dirty="0" smtClean="0"/>
              <a:t>){</a:t>
            </a:r>
          </a:p>
          <a:p>
            <a:pPr>
              <a:buNone/>
            </a:pPr>
            <a:r>
              <a:rPr lang="en-US" dirty="0" smtClean="0"/>
              <a:t>token = </a:t>
            </a:r>
            <a:r>
              <a:rPr lang="en-US" dirty="0" err="1" smtClean="0"/>
              <a:t>getNextToken</a:t>
            </a:r>
            <a:r>
              <a:rPr lang="en-US" dirty="0" smtClean="0"/>
              <a:t>(token);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struct</a:t>
            </a:r>
            <a:r>
              <a:rPr lang="en-US" dirty="0" smtClean="0"/>
              <a:t> token *temp = token; //TA note – This is not necessary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//Maybe they are afraid of losing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//the head pointer</a:t>
            </a:r>
          </a:p>
          <a:p>
            <a:pPr>
              <a:buNone/>
            </a:pPr>
            <a:r>
              <a:rPr lang="en-US" dirty="0" smtClean="0"/>
              <a:t>        if (token-&gt;</a:t>
            </a:r>
            <a:r>
              <a:rPr lang="en-US" dirty="0" err="1" smtClean="0"/>
              <a:t>tokenType</a:t>
            </a:r>
            <a:r>
              <a:rPr lang="en-US" dirty="0" smtClean="0"/>
              <a:t> != </a:t>
            </a:r>
            <a:r>
              <a:rPr lang="en-US" dirty="0" err="1" smtClean="0"/>
              <a:t>identsym</a:t>
            </a:r>
            <a:r>
              <a:rPr lang="en-US" dirty="0" smtClean="0"/>
              <a:t>){</a:t>
            </a:r>
          </a:p>
          <a:p>
            <a:pPr>
              <a:buNone/>
            </a:pPr>
            <a:r>
              <a:rPr lang="en-US" dirty="0" smtClean="0"/>
              <a:t>            error(14);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printf</a:t>
            </a:r>
            <a:r>
              <a:rPr lang="en-US" dirty="0" smtClean="0"/>
              <a:t>("ERROR Missing </a:t>
            </a:r>
            <a:r>
              <a:rPr lang="en-US" dirty="0" err="1" smtClean="0"/>
              <a:t>Indentifier</a:t>
            </a:r>
            <a:r>
              <a:rPr lang="en-US" dirty="0" smtClean="0"/>
              <a:t>");</a:t>
            </a:r>
          </a:p>
          <a:p>
            <a:pPr>
              <a:buNone/>
            </a:pPr>
            <a:r>
              <a:rPr lang="en-US" dirty="0" smtClean="0"/>
              <a:t>        }</a:t>
            </a:r>
          </a:p>
          <a:p>
            <a:pPr>
              <a:buNone/>
            </a:pPr>
            <a:r>
              <a:rPr lang="en-US" dirty="0" smtClean="0"/>
              <a:t>        else{</a:t>
            </a:r>
          </a:p>
          <a:p>
            <a:pPr>
              <a:buNone/>
            </a:pPr>
            <a:r>
              <a:rPr lang="en-US" dirty="0" smtClean="0"/>
              <a:t>            emit(CAL, </a:t>
            </a:r>
            <a:r>
              <a:rPr lang="en-US" dirty="0" err="1" smtClean="0"/>
              <a:t>getLevel</a:t>
            </a:r>
            <a:r>
              <a:rPr lang="en-US" dirty="0" smtClean="0"/>
              <a:t>(temp) , </a:t>
            </a:r>
            <a:r>
              <a:rPr lang="en-US" dirty="0" err="1" smtClean="0"/>
              <a:t>getAddress</a:t>
            </a:r>
            <a:r>
              <a:rPr lang="en-US" dirty="0" smtClean="0"/>
              <a:t>(temp));</a:t>
            </a:r>
          </a:p>
          <a:p>
            <a:pPr>
              <a:buNone/>
            </a:pPr>
            <a:r>
              <a:rPr lang="en-US" dirty="0" smtClean="0"/>
              <a:t>            token = </a:t>
            </a:r>
            <a:r>
              <a:rPr lang="en-US" dirty="0" err="1" smtClean="0"/>
              <a:t>getNextToken</a:t>
            </a:r>
            <a:r>
              <a:rPr lang="en-US" dirty="0" smtClean="0"/>
              <a:t>(token);</a:t>
            </a:r>
          </a:p>
          <a:p>
            <a:pPr>
              <a:buNone/>
            </a:pPr>
            <a:r>
              <a:rPr lang="en-US" dirty="0" smtClean="0"/>
              <a:t>        }</a:t>
            </a:r>
          </a:p>
          <a:p>
            <a:pPr>
              <a:buNone/>
            </a:pPr>
            <a:r>
              <a:rPr lang="en-US" dirty="0" smtClean="0"/>
              <a:t>    }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Function Rolls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</a:t>
            </a:r>
            <a:r>
              <a:rPr lang="en-US" dirty="0" smtClean="0"/>
              <a:t>level is being called on a token that is guaranteed to be an identifier</a:t>
            </a:r>
          </a:p>
          <a:p>
            <a:pPr lvl="1"/>
            <a:r>
              <a:rPr lang="en-US" dirty="0" smtClean="0"/>
              <a:t>It is searching the symbol table and returning  return global - </a:t>
            </a:r>
            <a:r>
              <a:rPr lang="en-US" dirty="0" err="1" smtClean="0"/>
              <a:t>symTable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].level;</a:t>
            </a:r>
          </a:p>
          <a:p>
            <a:r>
              <a:rPr lang="en-US" dirty="0" smtClean="0"/>
              <a:t>Get address: return </a:t>
            </a:r>
            <a:r>
              <a:rPr lang="en-US" dirty="0" err="1" smtClean="0"/>
              <a:t>symTable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addr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428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Parsing and Code Generation: Procedures</vt:lpstr>
      <vt:lpstr>New dynamics</vt:lpstr>
      <vt:lpstr>Procedure</vt:lpstr>
      <vt:lpstr>Parsing a Procedure Decleration</vt:lpstr>
      <vt:lpstr>Parsing a Procedure Decleration Cont.</vt:lpstr>
      <vt:lpstr>Encountering a Procedure Call</vt:lpstr>
      <vt:lpstr>Supporting Function Rolls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Parsing and Code Generation: Procedures</dc:title>
  <dc:creator>Brendan</dc:creator>
  <cp:lastModifiedBy>brendan</cp:lastModifiedBy>
  <cp:revision>23</cp:revision>
  <dcterms:created xsi:type="dcterms:W3CDTF">2012-11-02T19:50:27Z</dcterms:created>
  <dcterms:modified xsi:type="dcterms:W3CDTF">2012-11-05T19:09:34Z</dcterms:modified>
</cp:coreProperties>
</file>